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19fa1a11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19fa1a11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19fa1a11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19fa1a11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19fa1a1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19fa1a1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19fa1a11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19fa1a11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19fa1a11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19fa1a11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19fa1a11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19fa1a11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Relationship Id="rId4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7448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500"/>
              <a:t>Электромагнитные поля промышленной частоты. Нормирование. Способы защиты.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53125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источники ЭМП ПЧ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361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Электромагнитные поля промышленной частоты образуются при работе оборудования, связанного с генерацией и распределением электроэнергии. Основные источники ЭМП ПЧ включают: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Линии электропередачи;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Подстанции и распределительные устройства;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Электродвигатели и трансформаторы;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Промышленные установки.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row of power lines in a field with a cloudy sky in the background (источник: Tenor)"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775" y="1382700"/>
            <a:ext cx="3043000" cy="27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электромагнитных полей промышленной частоты на здоровье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345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Нервная система.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Сердечно-сосудистая система.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Эндокринная система.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Канцерогенные эффекты.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Общее состояние здоровья.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875" y="1543625"/>
            <a:ext cx="3887099" cy="23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Нормирование ЭМП ПЧ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2682563" y="1195800"/>
            <a:ext cx="376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Электрическое поле (Е, В/м).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Для производственных помещений с постоянным пребыванием работников: допускается уровень до 5 кВ/м.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Для зон временного пребывания людей: допускается до 10 кВ/м.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Для общественных зданий и жилых помещений: уровень ограничивается значением до 1 кВ/м для минимизации риска хронического воздействия.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Магнитное поле (B, мкТл).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Для постоянного рабочего места на производстве: предельно допустимый уровень индукции магнитного поля составляет 10 мкТл.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Для временного пребывания: допускается индукция до 50 мкТл.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 sz="4000">
                <a:latin typeface="Montserrat"/>
                <a:ea typeface="Montserrat"/>
                <a:cs typeface="Montserrat"/>
                <a:sym typeface="Montserrat"/>
              </a:rPr>
              <a:t>Для жилых и общественных зданий: допускается уровень до 1 мкТл для мест с длительным пребыванием людей.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uppy Puppy Love GIF (источник: Tenor)"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200" y="2877025"/>
            <a:ext cx="1853300" cy="185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Eyebrow Wiggle (источник: Tenor)"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50" y="3000725"/>
            <a:ext cx="2239525" cy="16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защиты от ЭМП ПЧ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325250" y="1156975"/>
            <a:ext cx="7038900" cy="9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Существует несколько основных методов защиты от электромагнитных полей промышленной частоты, которые можно разделить на коллективные и индивидуальные.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man riding a dirt bike on a road with the words &quot; stay healthy and safe put on your personal protective equipment &quot; (источник: Tenor)"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475" y="2120575"/>
            <a:ext cx="3132400" cy="26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защиты от ЭМП ПЧ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2997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Коллективные способы защиты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Экранирование.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Увеличение расстояния.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Заземление и изоляция.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Эксплуатационные меры.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600" y="1439125"/>
            <a:ext cx="3039625" cy="30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Способы защиты от ЭМП ПЧ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347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Индивидуальные способы защиты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Специальная защитная одежда.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Личные защитные средства.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Ограничение времени пребывания.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075" y="1278100"/>
            <a:ext cx="2982400" cy="30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